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3C29B-3F80-4FCD-A845-6A196C769E1D}" v="17" dt="2022-06-01T14:33:58.155"/>
    <p1510:client id="{3F07F3EA-5802-4ABF-AB77-D9CB4591CA4B}" v="23" dt="2022-06-01T13:31:40.786"/>
    <p1510:client id="{EB92CE9E-0DD1-A0A6-66C3-A6297DC3A020}" v="2" dt="2022-08-02T17:10:48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5779" autoAdjust="0"/>
  </p:normalViewPr>
  <p:slideViewPr>
    <p:cSldViewPr snapToGrid="0">
      <p:cViewPr varScale="1">
        <p:scale>
          <a:sx n="84" d="100"/>
          <a:sy n="84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e Vermeij (student)" userId="S::s1156907@student.windesheim.nl::5f8bd243-c6f7-4fd4-9040-13d3f3175412" providerId="AD" clId="Web-{3F07F3EA-5802-4ABF-AB77-D9CB4591CA4B}"/>
    <pc:docChg chg="modSld addMainMaster delMainMaster">
      <pc:chgData name="Silke Vermeij (student)" userId="S::s1156907@student.windesheim.nl::5f8bd243-c6f7-4fd4-9040-13d3f3175412" providerId="AD" clId="Web-{3F07F3EA-5802-4ABF-AB77-D9CB4591CA4B}" dt="2022-06-01T13:31:37.192" v="21" actId="20577"/>
      <pc:docMkLst>
        <pc:docMk/>
      </pc:docMkLst>
      <pc:sldChg chg="addSp modSp mod setBg modClrScheme chgLayout">
        <pc:chgData name="Silke Vermeij (student)" userId="S::s1156907@student.windesheim.nl::5f8bd243-c6f7-4fd4-9040-13d3f3175412" providerId="AD" clId="Web-{3F07F3EA-5802-4ABF-AB77-D9CB4591CA4B}" dt="2022-06-01T13:31:37.192" v="21" actId="20577"/>
        <pc:sldMkLst>
          <pc:docMk/>
          <pc:sldMk cId="109857222" sldId="256"/>
        </pc:sldMkLst>
        <pc:spChg chg="mod">
          <ac:chgData name="Silke Vermeij (student)" userId="S::s1156907@student.windesheim.nl::5f8bd243-c6f7-4fd4-9040-13d3f3175412" providerId="AD" clId="Web-{3F07F3EA-5802-4ABF-AB77-D9CB4591CA4B}" dt="2022-06-01T13:31:07.160" v="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ilke Vermeij (student)" userId="S::s1156907@student.windesheim.nl::5f8bd243-c6f7-4fd4-9040-13d3f3175412" providerId="AD" clId="Web-{3F07F3EA-5802-4ABF-AB77-D9CB4591CA4B}" dt="2022-06-01T13:31:37.192" v="21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ilke Vermeij (student)" userId="S::s1156907@student.windesheim.nl::5f8bd243-c6f7-4fd4-9040-13d3f3175412" providerId="AD" clId="Web-{3F07F3EA-5802-4ABF-AB77-D9CB4591CA4B}" dt="2022-06-01T13:30:27.815" v="0"/>
          <ac:spMkLst>
            <pc:docMk/>
            <pc:sldMk cId="109857222" sldId="256"/>
            <ac:spMk id="8" creationId="{8451DF66-7290-48D2-847F-76C470BFF2CB}"/>
          </ac:spMkLst>
        </pc:spChg>
        <pc:spChg chg="add">
          <ac:chgData name="Silke Vermeij (student)" userId="S::s1156907@student.windesheim.nl::5f8bd243-c6f7-4fd4-9040-13d3f3175412" providerId="AD" clId="Web-{3F07F3EA-5802-4ABF-AB77-D9CB4591CA4B}" dt="2022-06-01T13:30:27.815" v="0"/>
          <ac:spMkLst>
            <pc:docMk/>
            <pc:sldMk cId="109857222" sldId="256"/>
            <ac:spMk id="10" creationId="{623FEC10-513A-4206-9D94-8820D00FEC7D}"/>
          </ac:spMkLst>
        </pc:spChg>
        <pc:cxnChg chg="add">
          <ac:chgData name="Silke Vermeij (student)" userId="S::s1156907@student.windesheim.nl::5f8bd243-c6f7-4fd4-9040-13d3f3175412" providerId="AD" clId="Web-{3F07F3EA-5802-4ABF-AB77-D9CB4591CA4B}" dt="2022-06-01T13:30:27.815" v="0"/>
          <ac:cxnSpMkLst>
            <pc:docMk/>
            <pc:sldMk cId="109857222" sldId="256"/>
            <ac:cxnSpMk id="12" creationId="{4C2E5CB6-174F-4EF3-942E-29AFD868D66C}"/>
          </ac:cxnSpMkLst>
        </pc:cxnChg>
        <pc:cxnChg chg="add">
          <ac:chgData name="Silke Vermeij (student)" userId="S::s1156907@student.windesheim.nl::5f8bd243-c6f7-4fd4-9040-13d3f3175412" providerId="AD" clId="Web-{3F07F3EA-5802-4ABF-AB77-D9CB4591CA4B}" dt="2022-06-01T13:30:27.815" v="0"/>
          <ac:cxnSpMkLst>
            <pc:docMk/>
            <pc:sldMk cId="109857222" sldId="256"/>
            <ac:cxnSpMk id="14" creationId="{BBFA501E-DBD8-48DD-A132-6758DE0F49AF}"/>
          </ac:cxnSpMkLst>
        </pc:cxnChg>
      </pc:sldChg>
      <pc:sldMasterChg chg="del delSldLayout">
        <pc:chgData name="Silke Vermeij (student)" userId="S::s1156907@student.windesheim.nl::5f8bd243-c6f7-4fd4-9040-13d3f3175412" providerId="AD" clId="Web-{3F07F3EA-5802-4ABF-AB77-D9CB4591CA4B}" dt="2022-06-01T13:30:27.815" v="0"/>
        <pc:sldMasterMkLst>
          <pc:docMk/>
          <pc:sldMasterMk cId="2460954070" sldId="2147483660"/>
        </pc:sldMasterMkLst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Silke Vermeij (student)" userId="S::s1156907@student.windesheim.nl::5f8bd243-c6f7-4fd4-9040-13d3f3175412" providerId="AD" clId="Web-{3F07F3EA-5802-4ABF-AB77-D9CB4591CA4B}" dt="2022-06-01T13:30:27.815" v="0"/>
        <pc:sldMasterMkLst>
          <pc:docMk/>
          <pc:sldMasterMk cId="1435435234" sldId="2147483685"/>
        </pc:sldMasterMkLst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3727689622" sldId="2147483674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2807260739" sldId="2147483675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2963511685" sldId="2147483676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2437502828" sldId="2147483677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1329919835" sldId="2147483678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1056044595" sldId="2147483679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109422247" sldId="2147483680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270502210" sldId="2147483681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2806413156" sldId="2147483682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1904380027" sldId="2147483683"/>
          </pc:sldLayoutMkLst>
        </pc:sldLayoutChg>
        <pc:sldLayoutChg chg="add">
          <pc:chgData name="Silke Vermeij (student)" userId="S::s1156907@student.windesheim.nl::5f8bd243-c6f7-4fd4-9040-13d3f3175412" providerId="AD" clId="Web-{3F07F3EA-5802-4ABF-AB77-D9CB4591CA4B}" dt="2022-06-01T13:30:27.815" v="0"/>
          <pc:sldLayoutMkLst>
            <pc:docMk/>
            <pc:sldMasterMk cId="1435435234" sldId="2147483685"/>
            <pc:sldLayoutMk cId="3986703176" sldId="2147483684"/>
          </pc:sldLayoutMkLst>
        </pc:sldLayoutChg>
      </pc:sldMasterChg>
    </pc:docChg>
  </pc:docChgLst>
  <pc:docChgLst>
    <pc:chgData name="Silke Vermeij (student)" userId="5f8bd243-c6f7-4fd4-9040-13d3f3175412" providerId="ADAL" clId="{3CE3C29B-3F80-4FCD-A845-6A196C769E1D}"/>
    <pc:docChg chg="undo custSel addSld modSld">
      <pc:chgData name="Silke Vermeij (student)" userId="5f8bd243-c6f7-4fd4-9040-13d3f3175412" providerId="ADAL" clId="{3CE3C29B-3F80-4FCD-A845-6A196C769E1D}" dt="2022-06-01T14:34:02.730" v="1047" actId="1076"/>
      <pc:docMkLst>
        <pc:docMk/>
      </pc:docMkLst>
      <pc:sldChg chg="addSp delSp modSp mod addAnim delAnim">
        <pc:chgData name="Silke Vermeij (student)" userId="5f8bd243-c6f7-4fd4-9040-13d3f3175412" providerId="ADAL" clId="{3CE3C29B-3F80-4FCD-A845-6A196C769E1D}" dt="2022-06-01T14:05:44.838" v="692" actId="1076"/>
        <pc:sldMkLst>
          <pc:docMk/>
          <pc:sldMk cId="109857222" sldId="256"/>
        </pc:sldMkLst>
        <pc:spChg chg="mod">
          <ac:chgData name="Silke Vermeij (student)" userId="5f8bd243-c6f7-4fd4-9040-13d3f3175412" providerId="ADAL" clId="{3CE3C29B-3F80-4FCD-A845-6A196C769E1D}" dt="2022-06-01T13:56:06.057" v="686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ilke Vermeij (student)" userId="5f8bd243-c6f7-4fd4-9040-13d3f3175412" providerId="ADAL" clId="{3CE3C29B-3F80-4FCD-A845-6A196C769E1D}" dt="2022-06-01T13:56:06.057" v="686" actId="26606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Silke Vermeij (student)" userId="5f8bd243-c6f7-4fd4-9040-13d3f3175412" providerId="ADAL" clId="{3CE3C29B-3F80-4FCD-A845-6A196C769E1D}" dt="2022-06-01T13:56:06.057" v="686" actId="26606"/>
          <ac:spMkLst>
            <pc:docMk/>
            <pc:sldMk cId="109857222" sldId="256"/>
            <ac:spMk id="8" creationId="{8451DF66-7290-48D2-847F-76C470BFF2CB}"/>
          </ac:spMkLst>
        </pc:spChg>
        <pc:spChg chg="del">
          <ac:chgData name="Silke Vermeij (student)" userId="5f8bd243-c6f7-4fd4-9040-13d3f3175412" providerId="ADAL" clId="{3CE3C29B-3F80-4FCD-A845-6A196C769E1D}" dt="2022-06-01T13:56:06.057" v="686" actId="26606"/>
          <ac:spMkLst>
            <pc:docMk/>
            <pc:sldMk cId="109857222" sldId="256"/>
            <ac:spMk id="10" creationId="{623FEC10-513A-4206-9D94-8820D00FEC7D}"/>
          </ac:spMkLst>
        </pc:spChg>
        <pc:spChg chg="add">
          <ac:chgData name="Silke Vermeij (student)" userId="5f8bd243-c6f7-4fd4-9040-13d3f3175412" providerId="ADAL" clId="{3CE3C29B-3F80-4FCD-A845-6A196C769E1D}" dt="2022-06-01T13:56:06.057" v="686" actId="26606"/>
          <ac:spMkLst>
            <pc:docMk/>
            <pc:sldMk cId="109857222" sldId="256"/>
            <ac:spMk id="19" creationId="{3FA49195-69EB-4E39-A68A-C232E2D03EF8}"/>
          </ac:spMkLst>
        </pc:spChg>
        <pc:spChg chg="add">
          <ac:chgData name="Silke Vermeij (student)" userId="5f8bd243-c6f7-4fd4-9040-13d3f3175412" providerId="ADAL" clId="{3CE3C29B-3F80-4FCD-A845-6A196C769E1D}" dt="2022-06-01T13:56:06.057" v="686" actId="26606"/>
          <ac:spMkLst>
            <pc:docMk/>
            <pc:sldMk cId="109857222" sldId="256"/>
            <ac:spMk id="21" creationId="{9A92F9DC-743D-47E7-A019-EE09540FB7B1}"/>
          </ac:spMkLst>
        </pc:spChg>
        <pc:picChg chg="del mod">
          <ac:chgData name="Silke Vermeij (student)" userId="5f8bd243-c6f7-4fd4-9040-13d3f3175412" providerId="ADAL" clId="{3CE3C29B-3F80-4FCD-A845-6A196C769E1D}" dt="2022-06-01T14:04:37.766" v="690" actId="478"/>
          <ac:picMkLst>
            <pc:docMk/>
            <pc:sldMk cId="109857222" sldId="256"/>
            <ac:picMk id="4" creationId="{D0B62F4A-877C-2DA1-0710-2541583115F6}"/>
          </ac:picMkLst>
        </pc:picChg>
        <pc:picChg chg="mod">
          <ac:chgData name="Silke Vermeij (student)" userId="5f8bd243-c6f7-4fd4-9040-13d3f3175412" providerId="ADAL" clId="{3CE3C29B-3F80-4FCD-A845-6A196C769E1D}" dt="2022-06-01T14:05:44.838" v="692" actId="1076"/>
          <ac:picMkLst>
            <pc:docMk/>
            <pc:sldMk cId="109857222" sldId="256"/>
            <ac:picMk id="5" creationId="{804DFC65-28E6-712D-AE63-CA96B821B910}"/>
          </ac:picMkLst>
        </pc:picChg>
        <pc:cxnChg chg="del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12" creationId="{4C2E5CB6-174F-4EF3-942E-29AFD868D66C}"/>
          </ac:cxnSpMkLst>
        </pc:cxnChg>
        <pc:cxnChg chg="del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14" creationId="{BBFA501E-DBD8-48DD-A132-6758DE0F49AF}"/>
          </ac:cxnSpMkLst>
        </pc:cxnChg>
        <pc:cxnChg chg="add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23" creationId="{13280B82-CD55-43FD-92C4-F05E2A8D1367}"/>
          </ac:cxnSpMkLst>
        </pc:cxnChg>
        <pc:cxnChg chg="add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25" creationId="{B0A4F542-D561-4AFB-8321-EB900BAF0A0E}"/>
          </ac:cxnSpMkLst>
        </pc:cxnChg>
        <pc:cxnChg chg="add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27" creationId="{A4D9248B-0006-4BFE-8110-40C16E45C0AC}"/>
          </ac:cxnSpMkLst>
        </pc:cxnChg>
        <pc:cxnChg chg="add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29" creationId="{EE593BB5-7AFA-4C8F-AECA-CE733B1FD09E}"/>
          </ac:cxnSpMkLst>
        </pc:cxnChg>
        <pc:cxnChg chg="add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31" creationId="{F521483B-CE28-412B-9C71-9BE081E9DCE3}"/>
          </ac:cxnSpMkLst>
        </pc:cxnChg>
        <pc:cxnChg chg="add">
          <ac:chgData name="Silke Vermeij (student)" userId="5f8bd243-c6f7-4fd4-9040-13d3f3175412" providerId="ADAL" clId="{3CE3C29B-3F80-4FCD-A845-6A196C769E1D}" dt="2022-06-01T13:56:06.057" v="686" actId="26606"/>
          <ac:cxnSpMkLst>
            <pc:docMk/>
            <pc:sldMk cId="109857222" sldId="256"/>
            <ac:cxnSpMk id="33" creationId="{EC9F4738-DD27-44BE-98C6-AB0B2296BD26}"/>
          </ac:cxnSpMkLst>
        </pc:cxnChg>
      </pc:sldChg>
      <pc:sldChg chg="addSp delSp modSp new mod setBg delAnim modNotesTx">
        <pc:chgData name="Silke Vermeij (student)" userId="5f8bd243-c6f7-4fd4-9040-13d3f3175412" providerId="ADAL" clId="{3CE3C29B-3F80-4FCD-A845-6A196C769E1D}" dt="2022-06-01T14:10:54.864" v="700" actId="6549"/>
        <pc:sldMkLst>
          <pc:docMk/>
          <pc:sldMk cId="3100969718" sldId="257"/>
        </pc:sldMkLst>
        <pc:spChg chg="mod">
          <ac:chgData name="Silke Vermeij (student)" userId="5f8bd243-c6f7-4fd4-9040-13d3f3175412" providerId="ADAL" clId="{3CE3C29B-3F80-4FCD-A845-6A196C769E1D}" dt="2022-06-01T13:47:52.193" v="600" actId="26606"/>
          <ac:spMkLst>
            <pc:docMk/>
            <pc:sldMk cId="3100969718" sldId="257"/>
            <ac:spMk id="2" creationId="{4B691E1F-1BF2-570B-4C36-3D7B0F638A9B}"/>
          </ac:spMkLst>
        </pc:spChg>
        <pc:spChg chg="mod">
          <ac:chgData name="Silke Vermeij (student)" userId="5f8bd243-c6f7-4fd4-9040-13d3f3175412" providerId="ADAL" clId="{3CE3C29B-3F80-4FCD-A845-6A196C769E1D}" dt="2022-06-01T13:47:52.193" v="600" actId="26606"/>
          <ac:spMkLst>
            <pc:docMk/>
            <pc:sldMk cId="3100969718" sldId="257"/>
            <ac:spMk id="3" creationId="{470481E1-139C-0614-BFB9-6B1617B6438F}"/>
          </ac:spMkLst>
        </pc:spChg>
        <pc:spChg chg="add del">
          <ac:chgData name="Silke Vermeij (student)" userId="5f8bd243-c6f7-4fd4-9040-13d3f3175412" providerId="ADAL" clId="{3CE3C29B-3F80-4FCD-A845-6A196C769E1D}" dt="2022-06-01T13:47:52.132" v="599" actId="26606"/>
          <ac:spMkLst>
            <pc:docMk/>
            <pc:sldMk cId="3100969718" sldId="257"/>
            <ac:spMk id="24" creationId="{EA3B6404-C37D-4FE3-8124-9FC5ECE56273}"/>
          </ac:spMkLst>
        </pc:spChg>
        <pc:spChg chg="add del">
          <ac:chgData name="Silke Vermeij (student)" userId="5f8bd243-c6f7-4fd4-9040-13d3f3175412" providerId="ADAL" clId="{3CE3C29B-3F80-4FCD-A845-6A196C769E1D}" dt="2022-06-01T13:47:52.132" v="599" actId="26606"/>
          <ac:spMkLst>
            <pc:docMk/>
            <pc:sldMk cId="3100969718" sldId="257"/>
            <ac:spMk id="26" creationId="{ED61EC8C-9F54-4671-8E82-4AE6101D6C84}"/>
          </ac:spMkLst>
        </pc:spChg>
        <pc:spChg chg="add">
          <ac:chgData name="Silke Vermeij (student)" userId="5f8bd243-c6f7-4fd4-9040-13d3f3175412" providerId="ADAL" clId="{3CE3C29B-3F80-4FCD-A845-6A196C769E1D}" dt="2022-06-01T13:47:52.193" v="600" actId="26606"/>
          <ac:spMkLst>
            <pc:docMk/>
            <pc:sldMk cId="3100969718" sldId="257"/>
            <ac:spMk id="39" creationId="{EA3B6404-C37D-4FE3-8124-9FC5ECE56273}"/>
          </ac:spMkLst>
        </pc:spChg>
        <pc:picChg chg="add mod">
          <ac:chgData name="Silke Vermeij (student)" userId="5f8bd243-c6f7-4fd4-9040-13d3f3175412" providerId="ADAL" clId="{3CE3C29B-3F80-4FCD-A845-6A196C769E1D}" dt="2022-06-01T13:47:52.193" v="600" actId="26606"/>
          <ac:picMkLst>
            <pc:docMk/>
            <pc:sldMk cId="3100969718" sldId="257"/>
            <ac:picMk id="5" creationId="{C97268CA-2493-79C4-7C1C-E886468F5D62}"/>
          </ac:picMkLst>
        </pc:picChg>
        <pc:picChg chg="del mod">
          <ac:chgData name="Silke Vermeij (student)" userId="5f8bd243-c6f7-4fd4-9040-13d3f3175412" providerId="ADAL" clId="{3CE3C29B-3F80-4FCD-A845-6A196C769E1D}" dt="2022-06-01T14:09:26.056" v="697" actId="478"/>
          <ac:picMkLst>
            <pc:docMk/>
            <pc:sldMk cId="3100969718" sldId="257"/>
            <ac:picMk id="6" creationId="{04791B7F-67D9-87C9-2284-76F222D49554}"/>
          </ac:picMkLst>
        </pc:picChg>
        <pc:picChg chg="mod">
          <ac:chgData name="Silke Vermeij (student)" userId="5f8bd243-c6f7-4fd4-9040-13d3f3175412" providerId="ADAL" clId="{3CE3C29B-3F80-4FCD-A845-6A196C769E1D}" dt="2022-06-01T14:10:11.397" v="699" actId="1076"/>
          <ac:picMkLst>
            <pc:docMk/>
            <pc:sldMk cId="3100969718" sldId="257"/>
            <ac:picMk id="7" creationId="{6212234C-6E6D-835C-EE8D-DA6E53EB5E4A}"/>
          </ac:picMkLst>
        </pc:pic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10" creationId="{4436E0F2-A64B-471E-93C0-8DFE08CC57C8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12" creationId="{DC1E3AB1-2A8C-4607-9FAE-D8BDB280FE1A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14" creationId="{26D66059-832F-40B6-A35F-F56C8F38A1E7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16" creationId="{A515E2ED-7EA9-448D-83FA-54C3DF9723BD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18" creationId="{20595356-EABD-4767-AC9D-EA21FF115EC0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20" creationId="{28CD9F06-9628-469C-B788-A894E3E08281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22" creationId="{8550A431-0B61-421B-B4B7-24C0CFF0F938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28" creationId="{8557940A-71CE-48E1-BD71-2BEF15613C87}"/>
          </ac:cxnSpMkLst>
        </pc:cxnChg>
        <pc:cxnChg chg="add del">
          <ac:chgData name="Silke Vermeij (student)" userId="5f8bd243-c6f7-4fd4-9040-13d3f3175412" providerId="ADAL" clId="{3CE3C29B-3F80-4FCD-A845-6A196C769E1D}" dt="2022-06-01T13:47:52.132" v="599" actId="26606"/>
          <ac:cxnSpMkLst>
            <pc:docMk/>
            <pc:sldMk cId="3100969718" sldId="257"/>
            <ac:cxnSpMk id="30" creationId="{4777C915-01E5-4C85-B3BF-7BF7CC3FEFE2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2" creationId="{4436E0F2-A64B-471E-93C0-8DFE08CC57C8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3" creationId="{DC1E3AB1-2A8C-4607-9FAE-D8BDB280FE1A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4" creationId="{26D66059-832F-40B6-A35F-F56C8F38A1E7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5" creationId="{A515E2ED-7EA9-448D-83FA-54C3DF9723BD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6" creationId="{20595356-EABD-4767-AC9D-EA21FF115EC0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7" creationId="{28CD9F06-9628-469C-B788-A894E3E08281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38" creationId="{8550A431-0B61-421B-B4B7-24C0CFF0F938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40" creationId="{B42E889C-BF1F-40B2-86C2-92153DB7E609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41" creationId="{8557940A-71CE-48E1-BD71-2BEF15613C87}"/>
          </ac:cxnSpMkLst>
        </pc:cxnChg>
        <pc:cxnChg chg="add">
          <ac:chgData name="Silke Vermeij (student)" userId="5f8bd243-c6f7-4fd4-9040-13d3f3175412" providerId="ADAL" clId="{3CE3C29B-3F80-4FCD-A845-6A196C769E1D}" dt="2022-06-01T13:47:52.193" v="600" actId="26606"/>
          <ac:cxnSpMkLst>
            <pc:docMk/>
            <pc:sldMk cId="3100969718" sldId="257"/>
            <ac:cxnSpMk id="42" creationId="{4777C915-01E5-4C85-B3BF-7BF7CC3FEFE2}"/>
          </ac:cxnSpMkLst>
        </pc:cxnChg>
      </pc:sldChg>
      <pc:sldChg chg="addSp delSp modSp new mod setBg delAnim">
        <pc:chgData name="Silke Vermeij (student)" userId="5f8bd243-c6f7-4fd4-9040-13d3f3175412" providerId="ADAL" clId="{3CE3C29B-3F80-4FCD-A845-6A196C769E1D}" dt="2022-06-01T14:14:55.979" v="703" actId="1076"/>
        <pc:sldMkLst>
          <pc:docMk/>
          <pc:sldMk cId="340363753" sldId="258"/>
        </pc:sldMkLst>
        <pc:spChg chg="mod">
          <ac:chgData name="Silke Vermeij (student)" userId="5f8bd243-c6f7-4fd4-9040-13d3f3175412" providerId="ADAL" clId="{3CE3C29B-3F80-4FCD-A845-6A196C769E1D}" dt="2022-06-01T13:54:48.166" v="685" actId="26606"/>
          <ac:spMkLst>
            <pc:docMk/>
            <pc:sldMk cId="340363753" sldId="258"/>
            <ac:spMk id="2" creationId="{3FCC0A7B-FAED-8B26-1FF4-D8298F64F022}"/>
          </ac:spMkLst>
        </pc:spChg>
        <pc:spChg chg="add del mod">
          <ac:chgData name="Silke Vermeij (student)" userId="5f8bd243-c6f7-4fd4-9040-13d3f3175412" providerId="ADAL" clId="{3CE3C29B-3F80-4FCD-A845-6A196C769E1D}" dt="2022-06-01T13:54:48.166" v="685" actId="26606"/>
          <ac:spMkLst>
            <pc:docMk/>
            <pc:sldMk cId="340363753" sldId="258"/>
            <ac:spMk id="3" creationId="{85F896E9-5F47-6763-EEE8-8432B0477163}"/>
          </ac:spMkLst>
        </pc:spChg>
        <pc:spChg chg="add del">
          <ac:chgData name="Silke Vermeij (student)" userId="5f8bd243-c6f7-4fd4-9040-13d3f3175412" providerId="ADAL" clId="{3CE3C29B-3F80-4FCD-A845-6A196C769E1D}" dt="2022-06-01T13:54:45.972" v="682" actId="26606"/>
          <ac:spMkLst>
            <pc:docMk/>
            <pc:sldMk cId="340363753" sldId="258"/>
            <ac:spMk id="9" creationId="{A6CA7A60-8DF8-4B78-BFE3-B372B90AB9F5}"/>
          </ac:spMkLst>
        </pc:spChg>
        <pc:spChg chg="add del">
          <ac:chgData name="Silke Vermeij (student)" userId="5f8bd243-c6f7-4fd4-9040-13d3f3175412" providerId="ADAL" clId="{3CE3C29B-3F80-4FCD-A845-6A196C769E1D}" dt="2022-06-01T13:54:45.972" v="682" actId="26606"/>
          <ac:spMkLst>
            <pc:docMk/>
            <pc:sldMk cId="340363753" sldId="258"/>
            <ac:spMk id="11" creationId="{FF4BD241-F172-410B-B0DE-9D7344B35BA6}"/>
          </ac:spMkLst>
        </pc:spChg>
        <pc:spChg chg="add del">
          <ac:chgData name="Silke Vermeij (student)" userId="5f8bd243-c6f7-4fd4-9040-13d3f3175412" providerId="ADAL" clId="{3CE3C29B-3F80-4FCD-A845-6A196C769E1D}" dt="2022-06-01T13:54:48.047" v="684" actId="26606"/>
          <ac:spMkLst>
            <pc:docMk/>
            <pc:sldMk cId="340363753" sldId="258"/>
            <ac:spMk id="15" creationId="{A6CA7A60-8DF8-4B78-BFE3-B372B90AB9F5}"/>
          </ac:spMkLst>
        </pc:spChg>
        <pc:spChg chg="add">
          <ac:chgData name="Silke Vermeij (student)" userId="5f8bd243-c6f7-4fd4-9040-13d3f3175412" providerId="ADAL" clId="{3CE3C29B-3F80-4FCD-A845-6A196C769E1D}" dt="2022-06-01T13:54:48.166" v="685" actId="26606"/>
          <ac:spMkLst>
            <pc:docMk/>
            <pc:sldMk cId="340363753" sldId="258"/>
            <ac:spMk id="20" creationId="{03F1FC93-1440-4B98-BEA3-8750A194972A}"/>
          </ac:spMkLst>
        </pc:spChg>
        <pc:graphicFrameChg chg="add del">
          <ac:chgData name="Silke Vermeij (student)" userId="5f8bd243-c6f7-4fd4-9040-13d3f3175412" providerId="ADAL" clId="{3CE3C29B-3F80-4FCD-A845-6A196C769E1D}" dt="2022-06-01T13:54:45.972" v="682" actId="26606"/>
          <ac:graphicFrameMkLst>
            <pc:docMk/>
            <pc:sldMk cId="340363753" sldId="258"/>
            <ac:graphicFrameMk id="5" creationId="{098ECA66-4014-5B92-D295-EDB526A5E441}"/>
          </ac:graphicFrameMkLst>
        </pc:graphicFrameChg>
        <pc:graphicFrameChg chg="add del">
          <ac:chgData name="Silke Vermeij (student)" userId="5f8bd243-c6f7-4fd4-9040-13d3f3175412" providerId="ADAL" clId="{3CE3C29B-3F80-4FCD-A845-6A196C769E1D}" dt="2022-06-01T13:54:48.047" v="684" actId="26606"/>
          <ac:graphicFrameMkLst>
            <pc:docMk/>
            <pc:sldMk cId="340363753" sldId="258"/>
            <ac:graphicFrameMk id="18" creationId="{A26061C1-CFB4-08E2-8DE3-473E74501B00}"/>
          </ac:graphicFrameMkLst>
        </pc:graphicFrameChg>
        <pc:graphicFrameChg chg="add">
          <ac:chgData name="Silke Vermeij (student)" userId="5f8bd243-c6f7-4fd4-9040-13d3f3175412" providerId="ADAL" clId="{3CE3C29B-3F80-4FCD-A845-6A196C769E1D}" dt="2022-06-01T13:54:48.166" v="685" actId="26606"/>
          <ac:graphicFrameMkLst>
            <pc:docMk/>
            <pc:sldMk cId="340363753" sldId="258"/>
            <ac:graphicFrameMk id="23" creationId="{9D39560D-27A8-0E6D-17A7-E9FE506AD392}"/>
          </ac:graphicFrameMkLst>
        </pc:graphicFrameChg>
        <pc:picChg chg="del mod">
          <ac:chgData name="Silke Vermeij (student)" userId="5f8bd243-c6f7-4fd4-9040-13d3f3175412" providerId="ADAL" clId="{3CE3C29B-3F80-4FCD-A845-6A196C769E1D}" dt="2022-06-01T14:13:45.353" v="702" actId="478"/>
          <ac:picMkLst>
            <pc:docMk/>
            <pc:sldMk cId="340363753" sldId="258"/>
            <ac:picMk id="4" creationId="{DF0E09A4-FBBA-154A-5BD7-34F764494E4E}"/>
          </ac:picMkLst>
        </pc:picChg>
        <pc:picChg chg="mod">
          <ac:chgData name="Silke Vermeij (student)" userId="5f8bd243-c6f7-4fd4-9040-13d3f3175412" providerId="ADAL" clId="{3CE3C29B-3F80-4FCD-A845-6A196C769E1D}" dt="2022-06-01T14:14:55.979" v="703" actId="1076"/>
          <ac:picMkLst>
            <pc:docMk/>
            <pc:sldMk cId="340363753" sldId="258"/>
            <ac:picMk id="6" creationId="{661293C3-A240-C3F1-9A45-7C610E65ED22}"/>
          </ac:picMkLst>
        </pc:picChg>
        <pc:cxnChg chg="add del">
          <ac:chgData name="Silke Vermeij (student)" userId="5f8bd243-c6f7-4fd4-9040-13d3f3175412" providerId="ADAL" clId="{3CE3C29B-3F80-4FCD-A845-6A196C769E1D}" dt="2022-06-01T13:54:45.972" v="682" actId="26606"/>
          <ac:cxnSpMkLst>
            <pc:docMk/>
            <pc:sldMk cId="340363753" sldId="258"/>
            <ac:cxnSpMk id="13" creationId="{F1CEFB97-33B1-4F90-A6B8-EAA26EEA1E7E}"/>
          </ac:cxnSpMkLst>
        </pc:cxnChg>
        <pc:cxnChg chg="add del">
          <ac:chgData name="Silke Vermeij (student)" userId="5f8bd243-c6f7-4fd4-9040-13d3f3175412" providerId="ADAL" clId="{3CE3C29B-3F80-4FCD-A845-6A196C769E1D}" dt="2022-06-01T13:54:48.047" v="684" actId="26606"/>
          <ac:cxnSpMkLst>
            <pc:docMk/>
            <pc:sldMk cId="340363753" sldId="258"/>
            <ac:cxnSpMk id="16" creationId="{4BCE8AF9-FB73-4BD9-BA50-43BF340CB0EC}"/>
          </ac:cxnSpMkLst>
        </pc:cxnChg>
        <pc:cxnChg chg="add del">
          <ac:chgData name="Silke Vermeij (student)" userId="5f8bd243-c6f7-4fd4-9040-13d3f3175412" providerId="ADAL" clId="{3CE3C29B-3F80-4FCD-A845-6A196C769E1D}" dt="2022-06-01T13:54:48.047" v="684" actId="26606"/>
          <ac:cxnSpMkLst>
            <pc:docMk/>
            <pc:sldMk cId="340363753" sldId="258"/>
            <ac:cxnSpMk id="17" creationId="{F1CEFB97-33B1-4F90-A6B8-EAA26EEA1E7E}"/>
          </ac:cxnSpMkLst>
        </pc:cxnChg>
        <pc:cxnChg chg="add">
          <ac:chgData name="Silke Vermeij (student)" userId="5f8bd243-c6f7-4fd4-9040-13d3f3175412" providerId="ADAL" clId="{3CE3C29B-3F80-4FCD-A845-6A196C769E1D}" dt="2022-06-01T13:54:48.166" v="685" actId="26606"/>
          <ac:cxnSpMkLst>
            <pc:docMk/>
            <pc:sldMk cId="340363753" sldId="258"/>
            <ac:cxnSpMk id="21" creationId="{EE8097BD-3640-487B-BBD8-EE139DA0A603}"/>
          </ac:cxnSpMkLst>
        </pc:cxnChg>
        <pc:cxnChg chg="add">
          <ac:chgData name="Silke Vermeij (student)" userId="5f8bd243-c6f7-4fd4-9040-13d3f3175412" providerId="ADAL" clId="{3CE3C29B-3F80-4FCD-A845-6A196C769E1D}" dt="2022-06-01T13:54:48.166" v="685" actId="26606"/>
          <ac:cxnSpMkLst>
            <pc:docMk/>
            <pc:sldMk cId="340363753" sldId="258"/>
            <ac:cxnSpMk id="22" creationId="{38B72F05-10A2-4D83-96F2-5DDFC587FD9F}"/>
          </ac:cxnSpMkLst>
        </pc:cxnChg>
      </pc:sldChg>
      <pc:sldChg chg="addSp modSp new mod setBg modNotesTx">
        <pc:chgData name="Silke Vermeij (student)" userId="5f8bd243-c6f7-4fd4-9040-13d3f3175412" providerId="ADAL" clId="{3CE3C29B-3F80-4FCD-A845-6A196C769E1D}" dt="2022-06-01T14:18:00.563" v="812" actId="1076"/>
        <pc:sldMkLst>
          <pc:docMk/>
          <pc:sldMk cId="3184391645" sldId="259"/>
        </pc:sldMkLst>
        <pc:spChg chg="mod">
          <ac:chgData name="Silke Vermeij (student)" userId="5f8bd243-c6f7-4fd4-9040-13d3f3175412" providerId="ADAL" clId="{3CE3C29B-3F80-4FCD-A845-6A196C769E1D}" dt="2022-06-01T13:49:03.084" v="604" actId="26606"/>
          <ac:spMkLst>
            <pc:docMk/>
            <pc:sldMk cId="3184391645" sldId="259"/>
            <ac:spMk id="2" creationId="{6FA686AA-1B1C-4644-2D3A-ECEA55BBDC1F}"/>
          </ac:spMkLst>
        </pc:spChg>
        <pc:spChg chg="mod">
          <ac:chgData name="Silke Vermeij (student)" userId="5f8bd243-c6f7-4fd4-9040-13d3f3175412" providerId="ADAL" clId="{3CE3C29B-3F80-4FCD-A845-6A196C769E1D}" dt="2022-06-01T13:49:03.084" v="604" actId="26606"/>
          <ac:spMkLst>
            <pc:docMk/>
            <pc:sldMk cId="3184391645" sldId="259"/>
            <ac:spMk id="3" creationId="{52C973F8-F4E1-0807-32FE-8DFC5BAE2527}"/>
          </ac:spMkLst>
        </pc:spChg>
        <pc:spChg chg="add">
          <ac:chgData name="Silke Vermeij (student)" userId="5f8bd243-c6f7-4fd4-9040-13d3f3175412" providerId="ADAL" clId="{3CE3C29B-3F80-4FCD-A845-6A196C769E1D}" dt="2022-06-01T13:49:03.084" v="604" actId="26606"/>
          <ac:spMkLst>
            <pc:docMk/>
            <pc:sldMk cId="3184391645" sldId="259"/>
            <ac:spMk id="10" creationId="{5B8092E2-D77A-4CE6-BB2D-6269784456A0}"/>
          </ac:spMkLst>
        </pc:spChg>
        <pc:spChg chg="add">
          <ac:chgData name="Silke Vermeij (student)" userId="5f8bd243-c6f7-4fd4-9040-13d3f3175412" providerId="ADAL" clId="{3CE3C29B-3F80-4FCD-A845-6A196C769E1D}" dt="2022-06-01T13:49:03.084" v="604" actId="26606"/>
          <ac:spMkLst>
            <pc:docMk/>
            <pc:sldMk cId="3184391645" sldId="259"/>
            <ac:spMk id="12" creationId="{D02CD835-4B0F-45D6-9B85-B049A1005789}"/>
          </ac:spMkLst>
        </pc:spChg>
        <pc:picChg chg="add mod">
          <ac:chgData name="Silke Vermeij (student)" userId="5f8bd243-c6f7-4fd4-9040-13d3f3175412" providerId="ADAL" clId="{3CE3C29B-3F80-4FCD-A845-6A196C769E1D}" dt="2022-06-01T13:49:03.084" v="604" actId="26606"/>
          <ac:picMkLst>
            <pc:docMk/>
            <pc:sldMk cId="3184391645" sldId="259"/>
            <ac:picMk id="5" creationId="{FA70293A-3572-4782-562F-431AA6C39CEC}"/>
          </ac:picMkLst>
        </pc:picChg>
        <pc:picChg chg="mod">
          <ac:chgData name="Silke Vermeij (student)" userId="5f8bd243-c6f7-4fd4-9040-13d3f3175412" providerId="ADAL" clId="{3CE3C29B-3F80-4FCD-A845-6A196C769E1D}" dt="2022-06-01T14:18:00.563" v="812" actId="1076"/>
          <ac:picMkLst>
            <pc:docMk/>
            <pc:sldMk cId="3184391645" sldId="259"/>
            <ac:picMk id="6" creationId="{D5030B66-6F76-39CD-DF4E-8464A640D47D}"/>
          </ac:picMkLst>
        </pc:picChg>
        <pc:cxnChg chg="add">
          <ac:chgData name="Silke Vermeij (student)" userId="5f8bd243-c6f7-4fd4-9040-13d3f3175412" providerId="ADAL" clId="{3CE3C29B-3F80-4FCD-A845-6A196C769E1D}" dt="2022-06-01T13:49:03.084" v="604" actId="26606"/>
          <ac:cxnSpMkLst>
            <pc:docMk/>
            <pc:sldMk cId="3184391645" sldId="259"/>
            <ac:cxnSpMk id="14" creationId="{7971A1EC-5980-40B2-973F-0D3D6630DBE1}"/>
          </ac:cxnSpMkLst>
        </pc:cxnChg>
        <pc:cxnChg chg="add">
          <ac:chgData name="Silke Vermeij (student)" userId="5f8bd243-c6f7-4fd4-9040-13d3f3175412" providerId="ADAL" clId="{3CE3C29B-3F80-4FCD-A845-6A196C769E1D}" dt="2022-06-01T13:49:03.084" v="604" actId="26606"/>
          <ac:cxnSpMkLst>
            <pc:docMk/>
            <pc:sldMk cId="3184391645" sldId="259"/>
            <ac:cxnSpMk id="16" creationId="{B0049A56-C4C2-4C0F-9F4F-D0E34391D968}"/>
          </ac:cxnSpMkLst>
        </pc:cxnChg>
        <pc:cxnChg chg="add">
          <ac:chgData name="Silke Vermeij (student)" userId="5f8bd243-c6f7-4fd4-9040-13d3f3175412" providerId="ADAL" clId="{3CE3C29B-3F80-4FCD-A845-6A196C769E1D}" dt="2022-06-01T13:49:03.084" v="604" actId="26606"/>
          <ac:cxnSpMkLst>
            <pc:docMk/>
            <pc:sldMk cId="3184391645" sldId="259"/>
            <ac:cxnSpMk id="18" creationId="{7D02BE56-7EB5-4E62-B6E2-1C49E470A964}"/>
          </ac:cxnSpMkLst>
        </pc:cxnChg>
        <pc:cxnChg chg="add">
          <ac:chgData name="Silke Vermeij (student)" userId="5f8bd243-c6f7-4fd4-9040-13d3f3175412" providerId="ADAL" clId="{3CE3C29B-3F80-4FCD-A845-6A196C769E1D}" dt="2022-06-01T13:49:03.084" v="604" actId="26606"/>
          <ac:cxnSpMkLst>
            <pc:docMk/>
            <pc:sldMk cId="3184391645" sldId="259"/>
            <ac:cxnSpMk id="20" creationId="{C4595B06-EDA5-4E45-BED4-7891E7E0CD4D}"/>
          </ac:cxnSpMkLst>
        </pc:cxnChg>
        <pc:cxnChg chg="add">
          <ac:chgData name="Silke Vermeij (student)" userId="5f8bd243-c6f7-4fd4-9040-13d3f3175412" providerId="ADAL" clId="{3CE3C29B-3F80-4FCD-A845-6A196C769E1D}" dt="2022-06-01T13:49:03.084" v="604" actId="26606"/>
          <ac:cxnSpMkLst>
            <pc:docMk/>
            <pc:sldMk cId="3184391645" sldId="259"/>
            <ac:cxnSpMk id="22" creationId="{D79C9A5D-F572-476A-99A9-700077150BB3}"/>
          </ac:cxnSpMkLst>
        </pc:cxnChg>
        <pc:cxnChg chg="add">
          <ac:chgData name="Silke Vermeij (student)" userId="5f8bd243-c6f7-4fd4-9040-13d3f3175412" providerId="ADAL" clId="{3CE3C29B-3F80-4FCD-A845-6A196C769E1D}" dt="2022-06-01T13:49:03.084" v="604" actId="26606"/>
          <ac:cxnSpMkLst>
            <pc:docMk/>
            <pc:sldMk cId="3184391645" sldId="259"/>
            <ac:cxnSpMk id="24" creationId="{59592DA5-68A4-46A6-90EA-F0304FF8EED7}"/>
          </ac:cxnSpMkLst>
        </pc:cxnChg>
      </pc:sldChg>
      <pc:sldChg chg="modSp new mod modNotesTx">
        <pc:chgData name="Silke Vermeij (student)" userId="5f8bd243-c6f7-4fd4-9040-13d3f3175412" providerId="ADAL" clId="{3CE3C29B-3F80-4FCD-A845-6A196C769E1D}" dt="2022-06-01T14:22:42.996" v="888" actId="6549"/>
        <pc:sldMkLst>
          <pc:docMk/>
          <pc:sldMk cId="3212771618" sldId="260"/>
        </pc:sldMkLst>
        <pc:spChg chg="mod">
          <ac:chgData name="Silke Vermeij (student)" userId="5f8bd243-c6f7-4fd4-9040-13d3f3175412" providerId="ADAL" clId="{3CE3C29B-3F80-4FCD-A845-6A196C769E1D}" dt="2022-06-01T13:38:23.721" v="305" actId="313"/>
          <ac:spMkLst>
            <pc:docMk/>
            <pc:sldMk cId="3212771618" sldId="260"/>
            <ac:spMk id="3" creationId="{9C76360A-09E0-F099-76DB-5176D06CD748}"/>
          </ac:spMkLst>
        </pc:spChg>
        <pc:picChg chg="mod">
          <ac:chgData name="Silke Vermeij (student)" userId="5f8bd243-c6f7-4fd4-9040-13d3f3175412" providerId="ADAL" clId="{3CE3C29B-3F80-4FCD-A845-6A196C769E1D}" dt="2022-06-01T14:22:23.080" v="887" actId="1076"/>
          <ac:picMkLst>
            <pc:docMk/>
            <pc:sldMk cId="3212771618" sldId="260"/>
            <ac:picMk id="4" creationId="{17489B45-F13E-0287-1090-F7291D97EF06}"/>
          </ac:picMkLst>
        </pc:picChg>
      </pc:sldChg>
      <pc:sldChg chg="addSp modSp new mod setBg modNotesTx">
        <pc:chgData name="Silke Vermeij (student)" userId="5f8bd243-c6f7-4fd4-9040-13d3f3175412" providerId="ADAL" clId="{3CE3C29B-3F80-4FCD-A845-6A196C769E1D}" dt="2022-06-01T14:26:15.239" v="1041" actId="6549"/>
        <pc:sldMkLst>
          <pc:docMk/>
          <pc:sldMk cId="537383990" sldId="261"/>
        </pc:sldMkLst>
        <pc:spChg chg="mod">
          <ac:chgData name="Silke Vermeij (student)" userId="5f8bd243-c6f7-4fd4-9040-13d3f3175412" providerId="ADAL" clId="{3CE3C29B-3F80-4FCD-A845-6A196C769E1D}" dt="2022-06-01T13:50:32.106" v="607" actId="26606"/>
          <ac:spMkLst>
            <pc:docMk/>
            <pc:sldMk cId="537383990" sldId="261"/>
            <ac:spMk id="2" creationId="{6C244410-5F7E-C290-CE2C-0D92ED466FF9}"/>
          </ac:spMkLst>
        </pc:spChg>
        <pc:spChg chg="mod">
          <ac:chgData name="Silke Vermeij (student)" userId="5f8bd243-c6f7-4fd4-9040-13d3f3175412" providerId="ADAL" clId="{3CE3C29B-3F80-4FCD-A845-6A196C769E1D}" dt="2022-06-01T13:50:32.106" v="607" actId="26606"/>
          <ac:spMkLst>
            <pc:docMk/>
            <pc:sldMk cId="537383990" sldId="261"/>
            <ac:spMk id="3" creationId="{A9F9A377-4628-4EC7-0FE2-6B5566580417}"/>
          </ac:spMkLst>
        </pc:spChg>
        <pc:spChg chg="add">
          <ac:chgData name="Silke Vermeij (student)" userId="5f8bd243-c6f7-4fd4-9040-13d3f3175412" providerId="ADAL" clId="{3CE3C29B-3F80-4FCD-A845-6A196C769E1D}" dt="2022-06-01T13:50:32.106" v="607" actId="26606"/>
          <ac:spMkLst>
            <pc:docMk/>
            <pc:sldMk cId="537383990" sldId="261"/>
            <ac:spMk id="71" creationId="{DD16DE02-C2C8-477C-9FD7-70A983BDEA14}"/>
          </ac:spMkLst>
        </pc:spChg>
        <pc:spChg chg="add">
          <ac:chgData name="Silke Vermeij (student)" userId="5f8bd243-c6f7-4fd4-9040-13d3f3175412" providerId="ADAL" clId="{3CE3C29B-3F80-4FCD-A845-6A196C769E1D}" dt="2022-06-01T13:50:32.106" v="607" actId="26606"/>
          <ac:spMkLst>
            <pc:docMk/>
            <pc:sldMk cId="537383990" sldId="261"/>
            <ac:spMk id="73" creationId="{D13AF29F-D5EC-4489-BF8F-3B356C5972CD}"/>
          </ac:spMkLst>
        </pc:spChg>
        <pc:picChg chg="mod">
          <ac:chgData name="Silke Vermeij (student)" userId="5f8bd243-c6f7-4fd4-9040-13d3f3175412" providerId="ADAL" clId="{3CE3C29B-3F80-4FCD-A845-6A196C769E1D}" dt="2022-06-01T14:26:10.350" v="1040" actId="1076"/>
          <ac:picMkLst>
            <pc:docMk/>
            <pc:sldMk cId="537383990" sldId="261"/>
            <ac:picMk id="4" creationId="{1A39EAB2-F115-DB91-579F-9E20501A22F4}"/>
          </ac:picMkLst>
        </pc:picChg>
        <pc:picChg chg="add mod">
          <ac:chgData name="Silke Vermeij (student)" userId="5f8bd243-c6f7-4fd4-9040-13d3f3175412" providerId="ADAL" clId="{3CE3C29B-3F80-4FCD-A845-6A196C769E1D}" dt="2022-06-01T13:50:32.106" v="607" actId="26606"/>
          <ac:picMkLst>
            <pc:docMk/>
            <pc:sldMk cId="537383990" sldId="261"/>
            <ac:picMk id="1026" creationId="{D55AED7D-D5DA-D9EF-EDC4-4C863B4775B4}"/>
          </ac:picMkLst>
        </pc:picChg>
        <pc:cxnChg chg="add">
          <ac:chgData name="Silke Vermeij (student)" userId="5f8bd243-c6f7-4fd4-9040-13d3f3175412" providerId="ADAL" clId="{3CE3C29B-3F80-4FCD-A845-6A196C769E1D}" dt="2022-06-01T13:50:32.106" v="607" actId="26606"/>
          <ac:cxnSpMkLst>
            <pc:docMk/>
            <pc:sldMk cId="537383990" sldId="261"/>
            <ac:cxnSpMk id="75" creationId="{60173A01-F891-430E-B39E-483E711B204B}"/>
          </ac:cxnSpMkLst>
        </pc:cxnChg>
        <pc:cxnChg chg="add">
          <ac:chgData name="Silke Vermeij (student)" userId="5f8bd243-c6f7-4fd4-9040-13d3f3175412" providerId="ADAL" clId="{3CE3C29B-3F80-4FCD-A845-6A196C769E1D}" dt="2022-06-01T13:50:32.106" v="607" actId="26606"/>
          <ac:cxnSpMkLst>
            <pc:docMk/>
            <pc:sldMk cId="537383990" sldId="261"/>
            <ac:cxnSpMk id="77" creationId="{1E0363E9-7CD0-497E-88D7-940136490327}"/>
          </ac:cxnSpMkLst>
        </pc:cxnChg>
        <pc:cxnChg chg="add">
          <ac:chgData name="Silke Vermeij (student)" userId="5f8bd243-c6f7-4fd4-9040-13d3f3175412" providerId="ADAL" clId="{3CE3C29B-3F80-4FCD-A845-6A196C769E1D}" dt="2022-06-01T13:50:32.106" v="607" actId="26606"/>
          <ac:cxnSpMkLst>
            <pc:docMk/>
            <pc:sldMk cId="537383990" sldId="261"/>
            <ac:cxnSpMk id="79" creationId="{ECCD4B14-FFCC-4CE5-BC9D-DF47AA1AD7F4}"/>
          </ac:cxnSpMkLst>
        </pc:cxnChg>
        <pc:cxnChg chg="add">
          <ac:chgData name="Silke Vermeij (student)" userId="5f8bd243-c6f7-4fd4-9040-13d3f3175412" providerId="ADAL" clId="{3CE3C29B-3F80-4FCD-A845-6A196C769E1D}" dt="2022-06-01T13:50:32.106" v="607" actId="26606"/>
          <ac:cxnSpMkLst>
            <pc:docMk/>
            <pc:sldMk cId="537383990" sldId="261"/>
            <ac:cxnSpMk id="81" creationId="{15DED734-54E5-48ED-AEE6-165F24827C70}"/>
          </ac:cxnSpMkLst>
        </pc:cxnChg>
        <pc:cxnChg chg="add">
          <ac:chgData name="Silke Vermeij (student)" userId="5f8bd243-c6f7-4fd4-9040-13d3f3175412" providerId="ADAL" clId="{3CE3C29B-3F80-4FCD-A845-6A196C769E1D}" dt="2022-06-01T13:50:32.106" v="607" actId="26606"/>
          <ac:cxnSpMkLst>
            <pc:docMk/>
            <pc:sldMk cId="537383990" sldId="261"/>
            <ac:cxnSpMk id="83" creationId="{34222167-616B-448F-A79B-219A4FD3DDE9}"/>
          </ac:cxnSpMkLst>
        </pc:cxnChg>
      </pc:sldChg>
      <pc:sldChg chg="addSp modSp new mod">
        <pc:chgData name="Silke Vermeij (student)" userId="5f8bd243-c6f7-4fd4-9040-13d3f3175412" providerId="ADAL" clId="{3CE3C29B-3F80-4FCD-A845-6A196C769E1D}" dt="2022-06-01T14:28:20.324" v="1046" actId="1076"/>
        <pc:sldMkLst>
          <pc:docMk/>
          <pc:sldMk cId="326864582" sldId="262"/>
        </pc:sldMkLst>
        <pc:spChg chg="mod">
          <ac:chgData name="Silke Vermeij (student)" userId="5f8bd243-c6f7-4fd4-9040-13d3f3175412" providerId="ADAL" clId="{3CE3C29B-3F80-4FCD-A845-6A196C769E1D}" dt="2022-06-01T13:40:08.591" v="447" actId="20577"/>
          <ac:spMkLst>
            <pc:docMk/>
            <pc:sldMk cId="326864582" sldId="262"/>
            <ac:spMk id="2" creationId="{0CAE65D8-0741-C12F-C01B-54869BE7CE7C}"/>
          </ac:spMkLst>
        </pc:spChg>
        <pc:spChg chg="mod">
          <ac:chgData name="Silke Vermeij (student)" userId="5f8bd243-c6f7-4fd4-9040-13d3f3175412" providerId="ADAL" clId="{3CE3C29B-3F80-4FCD-A845-6A196C769E1D}" dt="2022-06-01T13:41:00.550" v="556" actId="20577"/>
          <ac:spMkLst>
            <pc:docMk/>
            <pc:sldMk cId="326864582" sldId="262"/>
            <ac:spMk id="3" creationId="{CF061CE7-2F2F-F899-9074-3D717BFF471A}"/>
          </ac:spMkLst>
        </pc:spChg>
        <pc:picChg chg="mod">
          <ac:chgData name="Silke Vermeij (student)" userId="5f8bd243-c6f7-4fd4-9040-13d3f3175412" providerId="ADAL" clId="{3CE3C29B-3F80-4FCD-A845-6A196C769E1D}" dt="2022-06-01T14:27:21.968" v="1042" actId="1076"/>
          <ac:picMkLst>
            <pc:docMk/>
            <pc:sldMk cId="326864582" sldId="262"/>
            <ac:picMk id="4" creationId="{B50B1162-1CB9-D075-53A5-19F67E2A458E}"/>
          </ac:picMkLst>
        </pc:picChg>
        <pc:picChg chg="add mod">
          <ac:chgData name="Silke Vermeij (student)" userId="5f8bd243-c6f7-4fd4-9040-13d3f3175412" providerId="ADAL" clId="{3CE3C29B-3F80-4FCD-A845-6A196C769E1D}" dt="2022-06-01T14:28:20.324" v="1046" actId="1076"/>
          <ac:picMkLst>
            <pc:docMk/>
            <pc:sldMk cId="326864582" sldId="262"/>
            <ac:picMk id="6" creationId="{7ED2461E-7F34-5F9B-FFE4-62F496D2D8A6}"/>
          </ac:picMkLst>
        </pc:picChg>
      </pc:sldChg>
      <pc:sldChg chg="modSp new mod">
        <pc:chgData name="Silke Vermeij (student)" userId="5f8bd243-c6f7-4fd4-9040-13d3f3175412" providerId="ADAL" clId="{3CE3C29B-3F80-4FCD-A845-6A196C769E1D}" dt="2022-06-01T14:34:02.730" v="1047" actId="1076"/>
        <pc:sldMkLst>
          <pc:docMk/>
          <pc:sldMk cId="363424848" sldId="263"/>
        </pc:sldMkLst>
        <pc:spChg chg="mod">
          <ac:chgData name="Silke Vermeij (student)" userId="5f8bd243-c6f7-4fd4-9040-13d3f3175412" providerId="ADAL" clId="{3CE3C29B-3F80-4FCD-A845-6A196C769E1D}" dt="2022-06-01T13:40:45.485" v="510" actId="20577"/>
          <ac:spMkLst>
            <pc:docMk/>
            <pc:sldMk cId="363424848" sldId="263"/>
            <ac:spMk id="2" creationId="{C4E13AF0-BB49-42BC-36B1-F502CECF23B5}"/>
          </ac:spMkLst>
        </pc:spChg>
        <pc:spChg chg="mod">
          <ac:chgData name="Silke Vermeij (student)" userId="5f8bd243-c6f7-4fd4-9040-13d3f3175412" providerId="ADAL" clId="{3CE3C29B-3F80-4FCD-A845-6A196C769E1D}" dt="2022-06-01T13:41:12.249" v="565" actId="20577"/>
          <ac:spMkLst>
            <pc:docMk/>
            <pc:sldMk cId="363424848" sldId="263"/>
            <ac:spMk id="3" creationId="{E19E6E3D-647E-6F48-7E88-ECCC8C455930}"/>
          </ac:spMkLst>
        </pc:spChg>
        <pc:picChg chg="mod">
          <ac:chgData name="Silke Vermeij (student)" userId="5f8bd243-c6f7-4fd4-9040-13d3f3175412" providerId="ADAL" clId="{3CE3C29B-3F80-4FCD-A845-6A196C769E1D}" dt="2022-06-01T14:34:02.730" v="1047" actId="1076"/>
          <ac:picMkLst>
            <pc:docMk/>
            <pc:sldMk cId="363424848" sldId="263"/>
            <ac:picMk id="4" creationId="{BCFF4120-6CD0-B3CC-F557-A366A2C619A6}"/>
          </ac:picMkLst>
        </pc:picChg>
      </pc:sldChg>
    </pc:docChg>
  </pc:docChgLst>
  <pc:docChgLst>
    <pc:chgData name="Silke Vermeij (student)" userId="S::s1156907@student.windesheim.nl::5f8bd243-c6f7-4fd4-9040-13d3f3175412" providerId="AD" clId="Web-{EB92CE9E-0DD1-A0A6-66C3-A6297DC3A020}"/>
    <pc:docChg chg="modSld">
      <pc:chgData name="Silke Vermeij (student)" userId="S::s1156907@student.windesheim.nl::5f8bd243-c6f7-4fd4-9040-13d3f3175412" providerId="AD" clId="Web-{EB92CE9E-0DD1-A0A6-66C3-A6297DC3A020}" dt="2022-08-02T17:10:48.995" v="1"/>
      <pc:docMkLst>
        <pc:docMk/>
      </pc:docMkLst>
      <pc:sldChg chg="modSp modMedia">
        <pc:chgData name="Silke Vermeij (student)" userId="S::s1156907@student.windesheim.nl::5f8bd243-c6f7-4fd4-9040-13d3f3175412" providerId="AD" clId="Web-{EB92CE9E-0DD1-A0A6-66C3-A6297DC3A020}" dt="2022-08-02T17:10:48.995" v="1"/>
        <pc:sldMkLst>
          <pc:docMk/>
          <pc:sldMk cId="340363753" sldId="258"/>
        </pc:sldMkLst>
        <pc:picChg chg="mod">
          <ac:chgData name="Silke Vermeij (student)" userId="S::s1156907@student.windesheim.nl::5f8bd243-c6f7-4fd4-9040-13d3f3175412" providerId="AD" clId="Web-{EB92CE9E-0DD1-A0A6-66C3-A6297DC3A020}" dt="2022-08-02T17:10:48.995" v="1"/>
          <ac:picMkLst>
            <pc:docMk/>
            <pc:sldMk cId="340363753" sldId="258"/>
            <ac:picMk id="6" creationId="{661293C3-A240-C3F1-9A45-7C610E65ED2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DD5FD-DC4E-4B0C-9F66-A4E2960FF50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6D0091A-8BCA-407F-9E8B-3CCCFCD5D665}">
      <dgm:prSet/>
      <dgm:spPr/>
      <dgm:t>
        <a:bodyPr/>
        <a:lstStyle/>
        <a:p>
          <a:r>
            <a:rPr lang="nl-NL"/>
            <a:t>Absolute ethiek of Moreel absolutisme (handeling moet goed zijn)</a:t>
          </a:r>
          <a:endParaRPr lang="en-US"/>
        </a:p>
      </dgm:t>
    </dgm:pt>
    <dgm:pt modelId="{8275DB02-37CB-4B12-A333-94F52AB9ED21}" type="parTrans" cxnId="{6B6C8EE3-5A3E-4004-BDC8-46BA6E2189ED}">
      <dgm:prSet/>
      <dgm:spPr/>
      <dgm:t>
        <a:bodyPr/>
        <a:lstStyle/>
        <a:p>
          <a:endParaRPr lang="en-US"/>
        </a:p>
      </dgm:t>
    </dgm:pt>
    <dgm:pt modelId="{23C8EA4B-2E2F-46C9-B651-A60D2DF570C7}" type="sibTrans" cxnId="{6B6C8EE3-5A3E-4004-BDC8-46BA6E2189E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864C5BE-0F10-48D8-A614-1155D2BAAE34}">
      <dgm:prSet/>
      <dgm:spPr/>
      <dgm:t>
        <a:bodyPr/>
        <a:lstStyle/>
        <a:p>
          <a:r>
            <a:rPr lang="nl-NL"/>
            <a:t>Handelen volgens regels </a:t>
          </a:r>
          <a:endParaRPr lang="en-US"/>
        </a:p>
      </dgm:t>
    </dgm:pt>
    <dgm:pt modelId="{D4757ECC-5557-4A58-B4AD-14152FFF10E7}" type="parTrans" cxnId="{6FDDCFCA-21F3-47B7-8873-CBA3345AEF5D}">
      <dgm:prSet/>
      <dgm:spPr/>
      <dgm:t>
        <a:bodyPr/>
        <a:lstStyle/>
        <a:p>
          <a:endParaRPr lang="en-US"/>
        </a:p>
      </dgm:t>
    </dgm:pt>
    <dgm:pt modelId="{264A763B-485C-4E1A-9AB8-37ED8CFBF91E}" type="sibTrans" cxnId="{6FDDCFCA-21F3-47B7-8873-CBA3345AEF5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9AE35DC-7AF5-4602-BC2B-03D241CB2C2F}">
      <dgm:prSet/>
      <dgm:spPr/>
      <dgm:t>
        <a:bodyPr/>
        <a:lstStyle/>
        <a:p>
          <a:r>
            <a:rPr lang="nl-NL"/>
            <a:t>Plicht van het recht </a:t>
          </a:r>
          <a:endParaRPr lang="en-US"/>
        </a:p>
      </dgm:t>
    </dgm:pt>
    <dgm:pt modelId="{6B68BAD9-9702-4812-B589-10E287B53921}" type="parTrans" cxnId="{A78BBD0A-1163-4417-84CC-3B64DD5BD9E0}">
      <dgm:prSet/>
      <dgm:spPr/>
      <dgm:t>
        <a:bodyPr/>
        <a:lstStyle/>
        <a:p>
          <a:endParaRPr lang="en-US"/>
        </a:p>
      </dgm:t>
    </dgm:pt>
    <dgm:pt modelId="{3D3BC7A2-B1E7-4E9B-8361-F097E424AFA7}" type="sibTrans" cxnId="{A78BBD0A-1163-4417-84CC-3B64DD5BD9E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A5093F2-C7C1-414E-A5BE-7EED6B638EED}" type="pres">
      <dgm:prSet presAssocID="{315DD5FD-DC4E-4B0C-9F66-A4E2960FF503}" presName="Name0" presStyleCnt="0">
        <dgm:presLayoutVars>
          <dgm:animLvl val="lvl"/>
          <dgm:resizeHandles val="exact"/>
        </dgm:presLayoutVars>
      </dgm:prSet>
      <dgm:spPr/>
    </dgm:pt>
    <dgm:pt modelId="{7F70B176-8BA1-4EB1-85F6-B58CA2D9ED33}" type="pres">
      <dgm:prSet presAssocID="{16D0091A-8BCA-407F-9E8B-3CCCFCD5D665}" presName="compositeNode" presStyleCnt="0">
        <dgm:presLayoutVars>
          <dgm:bulletEnabled val="1"/>
        </dgm:presLayoutVars>
      </dgm:prSet>
      <dgm:spPr/>
    </dgm:pt>
    <dgm:pt modelId="{B5F1CEE4-A7D5-4E8D-B904-A6789A2E7E2C}" type="pres">
      <dgm:prSet presAssocID="{16D0091A-8BCA-407F-9E8B-3CCCFCD5D665}" presName="bgRect" presStyleLbl="bgAccFollowNode1" presStyleIdx="0" presStyleCnt="3"/>
      <dgm:spPr/>
    </dgm:pt>
    <dgm:pt modelId="{CB9B38E2-0A71-4370-8AA3-7EAC67119FFB}" type="pres">
      <dgm:prSet presAssocID="{23C8EA4B-2E2F-46C9-B651-A60D2DF570C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54B34C8-BEF5-4F42-929D-FCFFA317C458}" type="pres">
      <dgm:prSet presAssocID="{16D0091A-8BCA-407F-9E8B-3CCCFCD5D665}" presName="bottomLine" presStyleLbl="alignNode1" presStyleIdx="1" presStyleCnt="6">
        <dgm:presLayoutVars/>
      </dgm:prSet>
      <dgm:spPr/>
    </dgm:pt>
    <dgm:pt modelId="{5DAA3B51-7E8C-4DB5-9C56-DD798F59B4B0}" type="pres">
      <dgm:prSet presAssocID="{16D0091A-8BCA-407F-9E8B-3CCCFCD5D665}" presName="nodeText" presStyleLbl="bgAccFollowNode1" presStyleIdx="0" presStyleCnt="3">
        <dgm:presLayoutVars>
          <dgm:bulletEnabled val="1"/>
        </dgm:presLayoutVars>
      </dgm:prSet>
      <dgm:spPr/>
    </dgm:pt>
    <dgm:pt modelId="{399E713D-2065-459C-90C2-4F00BD2A8E7D}" type="pres">
      <dgm:prSet presAssocID="{23C8EA4B-2E2F-46C9-B651-A60D2DF570C7}" presName="sibTrans" presStyleCnt="0"/>
      <dgm:spPr/>
    </dgm:pt>
    <dgm:pt modelId="{6CF3DD9A-A600-4F09-B06E-A5C91BFA17D6}" type="pres">
      <dgm:prSet presAssocID="{6864C5BE-0F10-48D8-A614-1155D2BAAE34}" presName="compositeNode" presStyleCnt="0">
        <dgm:presLayoutVars>
          <dgm:bulletEnabled val="1"/>
        </dgm:presLayoutVars>
      </dgm:prSet>
      <dgm:spPr/>
    </dgm:pt>
    <dgm:pt modelId="{EEA6FE3F-66E8-45F3-B16B-2A6EA3B82B0B}" type="pres">
      <dgm:prSet presAssocID="{6864C5BE-0F10-48D8-A614-1155D2BAAE34}" presName="bgRect" presStyleLbl="bgAccFollowNode1" presStyleIdx="1" presStyleCnt="3"/>
      <dgm:spPr/>
    </dgm:pt>
    <dgm:pt modelId="{CDCF5B26-4E6F-4C96-A0B9-05993679215F}" type="pres">
      <dgm:prSet presAssocID="{264A763B-485C-4E1A-9AB8-37ED8CFBF91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A4C1F26-00B6-4938-8211-76A69DDDBD45}" type="pres">
      <dgm:prSet presAssocID="{6864C5BE-0F10-48D8-A614-1155D2BAAE34}" presName="bottomLine" presStyleLbl="alignNode1" presStyleIdx="3" presStyleCnt="6">
        <dgm:presLayoutVars/>
      </dgm:prSet>
      <dgm:spPr/>
    </dgm:pt>
    <dgm:pt modelId="{6B2CECAB-2968-44B4-8E6C-F4D598C51BF8}" type="pres">
      <dgm:prSet presAssocID="{6864C5BE-0F10-48D8-A614-1155D2BAAE34}" presName="nodeText" presStyleLbl="bgAccFollowNode1" presStyleIdx="1" presStyleCnt="3">
        <dgm:presLayoutVars>
          <dgm:bulletEnabled val="1"/>
        </dgm:presLayoutVars>
      </dgm:prSet>
      <dgm:spPr/>
    </dgm:pt>
    <dgm:pt modelId="{57C7DE3A-76B9-4279-90F6-20BA13C5C4EC}" type="pres">
      <dgm:prSet presAssocID="{264A763B-485C-4E1A-9AB8-37ED8CFBF91E}" presName="sibTrans" presStyleCnt="0"/>
      <dgm:spPr/>
    </dgm:pt>
    <dgm:pt modelId="{6C9DF050-DA84-42CA-BD37-96856E664FD5}" type="pres">
      <dgm:prSet presAssocID="{99AE35DC-7AF5-4602-BC2B-03D241CB2C2F}" presName="compositeNode" presStyleCnt="0">
        <dgm:presLayoutVars>
          <dgm:bulletEnabled val="1"/>
        </dgm:presLayoutVars>
      </dgm:prSet>
      <dgm:spPr/>
    </dgm:pt>
    <dgm:pt modelId="{D80B8888-F565-4B2E-A41A-81A12CE0C0CE}" type="pres">
      <dgm:prSet presAssocID="{99AE35DC-7AF5-4602-BC2B-03D241CB2C2F}" presName="bgRect" presStyleLbl="bgAccFollowNode1" presStyleIdx="2" presStyleCnt="3"/>
      <dgm:spPr/>
    </dgm:pt>
    <dgm:pt modelId="{77BC4033-68C1-4EE2-BF5B-7F0546607CCD}" type="pres">
      <dgm:prSet presAssocID="{3D3BC7A2-B1E7-4E9B-8361-F097E424AFA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B76C1F1-5FA5-42B1-8D7E-94697AA096ED}" type="pres">
      <dgm:prSet presAssocID="{99AE35DC-7AF5-4602-BC2B-03D241CB2C2F}" presName="bottomLine" presStyleLbl="alignNode1" presStyleIdx="5" presStyleCnt="6">
        <dgm:presLayoutVars/>
      </dgm:prSet>
      <dgm:spPr/>
    </dgm:pt>
    <dgm:pt modelId="{83AF2DF8-47F8-4DB5-BEEC-AFBC3662B8FE}" type="pres">
      <dgm:prSet presAssocID="{99AE35DC-7AF5-4602-BC2B-03D241CB2C2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8ADF108-72B1-4144-9DE4-F58109D2C925}" type="presOf" srcId="{16D0091A-8BCA-407F-9E8B-3CCCFCD5D665}" destId="{B5F1CEE4-A7D5-4E8D-B904-A6789A2E7E2C}" srcOrd="0" destOrd="0" presId="urn:microsoft.com/office/officeart/2016/7/layout/BasicLinearProcessNumbered"/>
    <dgm:cxn modelId="{A78BBD0A-1163-4417-84CC-3B64DD5BD9E0}" srcId="{315DD5FD-DC4E-4B0C-9F66-A4E2960FF503}" destId="{99AE35DC-7AF5-4602-BC2B-03D241CB2C2F}" srcOrd="2" destOrd="0" parTransId="{6B68BAD9-9702-4812-B589-10E287B53921}" sibTransId="{3D3BC7A2-B1E7-4E9B-8361-F097E424AFA7}"/>
    <dgm:cxn modelId="{71381364-F734-4DB9-A258-90C29ED369E7}" type="presOf" srcId="{6864C5BE-0F10-48D8-A614-1155D2BAAE34}" destId="{EEA6FE3F-66E8-45F3-B16B-2A6EA3B82B0B}" srcOrd="0" destOrd="0" presId="urn:microsoft.com/office/officeart/2016/7/layout/BasicLinearProcessNumbered"/>
    <dgm:cxn modelId="{623F6B46-8080-4855-9BEA-A84E97196E8B}" type="presOf" srcId="{6864C5BE-0F10-48D8-A614-1155D2BAAE34}" destId="{6B2CECAB-2968-44B4-8E6C-F4D598C51BF8}" srcOrd="1" destOrd="0" presId="urn:microsoft.com/office/officeart/2016/7/layout/BasicLinearProcessNumbered"/>
    <dgm:cxn modelId="{4F370048-19C3-4CD7-B75E-0ADDFA7A5413}" type="presOf" srcId="{264A763B-485C-4E1A-9AB8-37ED8CFBF91E}" destId="{CDCF5B26-4E6F-4C96-A0B9-05993679215F}" srcOrd="0" destOrd="0" presId="urn:microsoft.com/office/officeart/2016/7/layout/BasicLinearProcessNumbered"/>
    <dgm:cxn modelId="{30DD278F-5E22-4723-90F2-4EB26FDA5F38}" type="presOf" srcId="{315DD5FD-DC4E-4B0C-9F66-A4E2960FF503}" destId="{DA5093F2-C7C1-414E-A5BE-7EED6B638EED}" srcOrd="0" destOrd="0" presId="urn:microsoft.com/office/officeart/2016/7/layout/BasicLinearProcessNumbered"/>
    <dgm:cxn modelId="{38042B8F-B003-4DAE-A37F-73DA2554AAD3}" type="presOf" srcId="{23C8EA4B-2E2F-46C9-B651-A60D2DF570C7}" destId="{CB9B38E2-0A71-4370-8AA3-7EAC67119FFB}" srcOrd="0" destOrd="0" presId="urn:microsoft.com/office/officeart/2016/7/layout/BasicLinearProcessNumbered"/>
    <dgm:cxn modelId="{477B5BB5-483E-43CE-A560-EE0F70D9008F}" type="presOf" srcId="{99AE35DC-7AF5-4602-BC2B-03D241CB2C2F}" destId="{D80B8888-F565-4B2E-A41A-81A12CE0C0CE}" srcOrd="0" destOrd="0" presId="urn:microsoft.com/office/officeart/2016/7/layout/BasicLinearProcessNumbered"/>
    <dgm:cxn modelId="{310315B6-B5CD-4CAA-BE10-8A52077EB1D5}" type="presOf" srcId="{3D3BC7A2-B1E7-4E9B-8361-F097E424AFA7}" destId="{77BC4033-68C1-4EE2-BF5B-7F0546607CCD}" srcOrd="0" destOrd="0" presId="urn:microsoft.com/office/officeart/2016/7/layout/BasicLinearProcessNumbered"/>
    <dgm:cxn modelId="{54983DB9-D8C7-450C-BE78-FBDBCA83749C}" type="presOf" srcId="{16D0091A-8BCA-407F-9E8B-3CCCFCD5D665}" destId="{5DAA3B51-7E8C-4DB5-9C56-DD798F59B4B0}" srcOrd="1" destOrd="0" presId="urn:microsoft.com/office/officeart/2016/7/layout/BasicLinearProcessNumbered"/>
    <dgm:cxn modelId="{6FDDCFCA-21F3-47B7-8873-CBA3345AEF5D}" srcId="{315DD5FD-DC4E-4B0C-9F66-A4E2960FF503}" destId="{6864C5BE-0F10-48D8-A614-1155D2BAAE34}" srcOrd="1" destOrd="0" parTransId="{D4757ECC-5557-4A58-B4AD-14152FFF10E7}" sibTransId="{264A763B-485C-4E1A-9AB8-37ED8CFBF91E}"/>
    <dgm:cxn modelId="{2647B5D2-3AA8-4D37-A136-131E8FFFFF18}" type="presOf" srcId="{99AE35DC-7AF5-4602-BC2B-03D241CB2C2F}" destId="{83AF2DF8-47F8-4DB5-BEEC-AFBC3662B8FE}" srcOrd="1" destOrd="0" presId="urn:microsoft.com/office/officeart/2016/7/layout/BasicLinearProcessNumbered"/>
    <dgm:cxn modelId="{6B6C8EE3-5A3E-4004-BDC8-46BA6E2189ED}" srcId="{315DD5FD-DC4E-4B0C-9F66-A4E2960FF503}" destId="{16D0091A-8BCA-407F-9E8B-3CCCFCD5D665}" srcOrd="0" destOrd="0" parTransId="{8275DB02-37CB-4B12-A333-94F52AB9ED21}" sibTransId="{23C8EA4B-2E2F-46C9-B651-A60D2DF570C7}"/>
    <dgm:cxn modelId="{97DE7C6E-EC89-44E2-8043-6C56A81A6AAE}" type="presParOf" srcId="{DA5093F2-C7C1-414E-A5BE-7EED6B638EED}" destId="{7F70B176-8BA1-4EB1-85F6-B58CA2D9ED33}" srcOrd="0" destOrd="0" presId="urn:microsoft.com/office/officeart/2016/7/layout/BasicLinearProcessNumbered"/>
    <dgm:cxn modelId="{F814C18B-572F-4F01-BEB7-F97EC96C563F}" type="presParOf" srcId="{7F70B176-8BA1-4EB1-85F6-B58CA2D9ED33}" destId="{B5F1CEE4-A7D5-4E8D-B904-A6789A2E7E2C}" srcOrd="0" destOrd="0" presId="urn:microsoft.com/office/officeart/2016/7/layout/BasicLinearProcessNumbered"/>
    <dgm:cxn modelId="{368E236E-C407-43A3-8E4B-510B5A5331BB}" type="presParOf" srcId="{7F70B176-8BA1-4EB1-85F6-B58CA2D9ED33}" destId="{CB9B38E2-0A71-4370-8AA3-7EAC67119FFB}" srcOrd="1" destOrd="0" presId="urn:microsoft.com/office/officeart/2016/7/layout/BasicLinearProcessNumbered"/>
    <dgm:cxn modelId="{DC124E91-E79D-4136-8181-C544AD562F14}" type="presParOf" srcId="{7F70B176-8BA1-4EB1-85F6-B58CA2D9ED33}" destId="{254B34C8-BEF5-4F42-929D-FCFFA317C458}" srcOrd="2" destOrd="0" presId="urn:microsoft.com/office/officeart/2016/7/layout/BasicLinearProcessNumbered"/>
    <dgm:cxn modelId="{40A74342-0B51-4FD6-AB8B-C4ECE6D8AFE1}" type="presParOf" srcId="{7F70B176-8BA1-4EB1-85F6-B58CA2D9ED33}" destId="{5DAA3B51-7E8C-4DB5-9C56-DD798F59B4B0}" srcOrd="3" destOrd="0" presId="urn:microsoft.com/office/officeart/2016/7/layout/BasicLinearProcessNumbered"/>
    <dgm:cxn modelId="{44F424FE-CF8E-4A1C-9929-8C978B77355F}" type="presParOf" srcId="{DA5093F2-C7C1-414E-A5BE-7EED6B638EED}" destId="{399E713D-2065-459C-90C2-4F00BD2A8E7D}" srcOrd="1" destOrd="0" presId="urn:microsoft.com/office/officeart/2016/7/layout/BasicLinearProcessNumbered"/>
    <dgm:cxn modelId="{5965DD70-8E70-412B-B17A-5C24EB2889BD}" type="presParOf" srcId="{DA5093F2-C7C1-414E-A5BE-7EED6B638EED}" destId="{6CF3DD9A-A600-4F09-B06E-A5C91BFA17D6}" srcOrd="2" destOrd="0" presId="urn:microsoft.com/office/officeart/2016/7/layout/BasicLinearProcessNumbered"/>
    <dgm:cxn modelId="{ACA44F6E-D9A7-4505-9187-20F83C1A70B5}" type="presParOf" srcId="{6CF3DD9A-A600-4F09-B06E-A5C91BFA17D6}" destId="{EEA6FE3F-66E8-45F3-B16B-2A6EA3B82B0B}" srcOrd="0" destOrd="0" presId="urn:microsoft.com/office/officeart/2016/7/layout/BasicLinearProcessNumbered"/>
    <dgm:cxn modelId="{BED1091A-1AD9-47A3-A1F4-9683D2CB2AC4}" type="presParOf" srcId="{6CF3DD9A-A600-4F09-B06E-A5C91BFA17D6}" destId="{CDCF5B26-4E6F-4C96-A0B9-05993679215F}" srcOrd="1" destOrd="0" presId="urn:microsoft.com/office/officeart/2016/7/layout/BasicLinearProcessNumbered"/>
    <dgm:cxn modelId="{243820E9-7F7A-4F22-B92F-1E17B2ADDE25}" type="presParOf" srcId="{6CF3DD9A-A600-4F09-B06E-A5C91BFA17D6}" destId="{AA4C1F26-00B6-4938-8211-76A69DDDBD45}" srcOrd="2" destOrd="0" presId="urn:microsoft.com/office/officeart/2016/7/layout/BasicLinearProcessNumbered"/>
    <dgm:cxn modelId="{1505802F-6DE2-4621-A3C8-353238BFA09D}" type="presParOf" srcId="{6CF3DD9A-A600-4F09-B06E-A5C91BFA17D6}" destId="{6B2CECAB-2968-44B4-8E6C-F4D598C51BF8}" srcOrd="3" destOrd="0" presId="urn:microsoft.com/office/officeart/2016/7/layout/BasicLinearProcessNumbered"/>
    <dgm:cxn modelId="{208E13B6-DE83-4D0F-85FB-40F4FEE6E0F8}" type="presParOf" srcId="{DA5093F2-C7C1-414E-A5BE-7EED6B638EED}" destId="{57C7DE3A-76B9-4279-90F6-20BA13C5C4EC}" srcOrd="3" destOrd="0" presId="urn:microsoft.com/office/officeart/2016/7/layout/BasicLinearProcessNumbered"/>
    <dgm:cxn modelId="{5AF1EE2E-E779-44E9-A78B-F054D103266D}" type="presParOf" srcId="{DA5093F2-C7C1-414E-A5BE-7EED6B638EED}" destId="{6C9DF050-DA84-42CA-BD37-96856E664FD5}" srcOrd="4" destOrd="0" presId="urn:microsoft.com/office/officeart/2016/7/layout/BasicLinearProcessNumbered"/>
    <dgm:cxn modelId="{D571AFDB-8412-4B7F-A9E5-67782DFCB2F8}" type="presParOf" srcId="{6C9DF050-DA84-42CA-BD37-96856E664FD5}" destId="{D80B8888-F565-4B2E-A41A-81A12CE0C0CE}" srcOrd="0" destOrd="0" presId="urn:microsoft.com/office/officeart/2016/7/layout/BasicLinearProcessNumbered"/>
    <dgm:cxn modelId="{045F8041-E2DB-484E-A258-237C2BFDF777}" type="presParOf" srcId="{6C9DF050-DA84-42CA-BD37-96856E664FD5}" destId="{77BC4033-68C1-4EE2-BF5B-7F0546607CCD}" srcOrd="1" destOrd="0" presId="urn:microsoft.com/office/officeart/2016/7/layout/BasicLinearProcessNumbered"/>
    <dgm:cxn modelId="{DD25D177-1F55-49B3-9F42-E5F62D65D5D1}" type="presParOf" srcId="{6C9DF050-DA84-42CA-BD37-96856E664FD5}" destId="{6B76C1F1-5FA5-42B1-8D7E-94697AA096ED}" srcOrd="2" destOrd="0" presId="urn:microsoft.com/office/officeart/2016/7/layout/BasicLinearProcessNumbered"/>
    <dgm:cxn modelId="{00C2D6A9-E255-4FE3-AF47-9AA6FCD99A7D}" type="presParOf" srcId="{6C9DF050-DA84-42CA-BD37-96856E664FD5}" destId="{83AF2DF8-47F8-4DB5-BEEC-AFBC3662B8F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1CEE4-A7D5-4E8D-B904-A6789A2E7E2C}">
      <dsp:nvSpPr>
        <dsp:cNvPr id="0" name=""/>
        <dsp:cNvSpPr/>
      </dsp:nvSpPr>
      <dsp:spPr>
        <a:xfrm>
          <a:off x="0" y="0"/>
          <a:ext cx="3298957" cy="35224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0" tIns="330200" rIns="257200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Absolute ethiek of Moreel absolutisme (handeling moet goed zijn)</a:t>
          </a:r>
          <a:endParaRPr lang="en-US" sz="2500" kern="1200"/>
        </a:p>
      </dsp:txBody>
      <dsp:txXfrm>
        <a:off x="0" y="1338535"/>
        <a:ext cx="3298957" cy="2113477"/>
      </dsp:txXfrm>
    </dsp:sp>
    <dsp:sp modelId="{CB9B38E2-0A71-4370-8AA3-7EAC67119FFB}">
      <dsp:nvSpPr>
        <dsp:cNvPr id="0" name=""/>
        <dsp:cNvSpPr/>
      </dsp:nvSpPr>
      <dsp:spPr>
        <a:xfrm>
          <a:off x="1121109" y="352246"/>
          <a:ext cx="1056738" cy="10567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7" tIns="12700" rIns="823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75865" y="507002"/>
        <a:ext cx="747226" cy="747226"/>
      </dsp:txXfrm>
    </dsp:sp>
    <dsp:sp modelId="{254B34C8-BEF5-4F42-929D-FCFFA317C458}">
      <dsp:nvSpPr>
        <dsp:cNvPr id="0" name=""/>
        <dsp:cNvSpPr/>
      </dsp:nvSpPr>
      <dsp:spPr>
        <a:xfrm>
          <a:off x="0" y="3522390"/>
          <a:ext cx="329895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6FE3F-66E8-45F3-B16B-2A6EA3B82B0B}">
      <dsp:nvSpPr>
        <dsp:cNvPr id="0" name=""/>
        <dsp:cNvSpPr/>
      </dsp:nvSpPr>
      <dsp:spPr>
        <a:xfrm>
          <a:off x="3628853" y="0"/>
          <a:ext cx="3298957" cy="35224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0" tIns="330200" rIns="257200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Handelen volgens regels </a:t>
          </a:r>
          <a:endParaRPr lang="en-US" sz="2500" kern="1200"/>
        </a:p>
      </dsp:txBody>
      <dsp:txXfrm>
        <a:off x="3628853" y="1338535"/>
        <a:ext cx="3298957" cy="2113477"/>
      </dsp:txXfrm>
    </dsp:sp>
    <dsp:sp modelId="{CDCF5B26-4E6F-4C96-A0B9-05993679215F}">
      <dsp:nvSpPr>
        <dsp:cNvPr id="0" name=""/>
        <dsp:cNvSpPr/>
      </dsp:nvSpPr>
      <dsp:spPr>
        <a:xfrm>
          <a:off x="4749963" y="352246"/>
          <a:ext cx="1056738" cy="10567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7" tIns="12700" rIns="823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904719" y="507002"/>
        <a:ext cx="747226" cy="747226"/>
      </dsp:txXfrm>
    </dsp:sp>
    <dsp:sp modelId="{AA4C1F26-00B6-4938-8211-76A69DDDBD45}">
      <dsp:nvSpPr>
        <dsp:cNvPr id="0" name=""/>
        <dsp:cNvSpPr/>
      </dsp:nvSpPr>
      <dsp:spPr>
        <a:xfrm>
          <a:off x="3628853" y="3522390"/>
          <a:ext cx="329895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B8888-F565-4B2E-A41A-81A12CE0C0CE}">
      <dsp:nvSpPr>
        <dsp:cNvPr id="0" name=""/>
        <dsp:cNvSpPr/>
      </dsp:nvSpPr>
      <dsp:spPr>
        <a:xfrm>
          <a:off x="7257707" y="0"/>
          <a:ext cx="3298957" cy="35224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0" tIns="330200" rIns="257200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Plicht van het recht </a:t>
          </a:r>
          <a:endParaRPr lang="en-US" sz="2500" kern="1200"/>
        </a:p>
      </dsp:txBody>
      <dsp:txXfrm>
        <a:off x="7257707" y="1338535"/>
        <a:ext cx="3298957" cy="2113477"/>
      </dsp:txXfrm>
    </dsp:sp>
    <dsp:sp modelId="{77BC4033-68C1-4EE2-BF5B-7F0546607CCD}">
      <dsp:nvSpPr>
        <dsp:cNvPr id="0" name=""/>
        <dsp:cNvSpPr/>
      </dsp:nvSpPr>
      <dsp:spPr>
        <a:xfrm>
          <a:off x="8378816" y="352246"/>
          <a:ext cx="1056738" cy="10567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87" tIns="12700" rIns="823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533572" y="507002"/>
        <a:ext cx="747226" cy="747226"/>
      </dsp:txXfrm>
    </dsp:sp>
    <dsp:sp modelId="{6B76C1F1-5FA5-42B1-8D7E-94697AA096ED}">
      <dsp:nvSpPr>
        <dsp:cNvPr id="0" name=""/>
        <dsp:cNvSpPr/>
      </dsp:nvSpPr>
      <dsp:spPr>
        <a:xfrm>
          <a:off x="7257707" y="3522390"/>
          <a:ext cx="329895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E4AC-1FE8-4110-9232-9C4296B01FA7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750E-53CB-4CDF-BE7C-23A6DF2D27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01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2750E-53CB-4CDF-BE7C-23A6DF2D27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23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2750E-53CB-4CDF-BE7C-23A6DF2D27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73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2750E-53CB-4CDF-BE7C-23A6DF2D27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91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2750E-53CB-4CDF-BE7C-23A6DF2D27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12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0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239078"/>
            <a:ext cx="7802880" cy="3231543"/>
          </a:xfrm>
        </p:spPr>
        <p:txBody>
          <a:bodyPr>
            <a:normAutofit/>
          </a:bodyPr>
          <a:lstStyle/>
          <a:p>
            <a:r>
              <a:rPr lang="en-US" err="1"/>
              <a:t>plichtethiek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0" y="4617719"/>
            <a:ext cx="6156961" cy="12596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2 </a:t>
            </a:r>
            <a:r>
              <a:rPr lang="en-US" dirty="0" err="1"/>
              <a:t>plichtethiek</a:t>
            </a:r>
            <a:r>
              <a:rPr lang="en-US" dirty="0"/>
              <a:t>, module </a:t>
            </a:r>
            <a:r>
              <a:rPr lang="en-US" dirty="0" err="1"/>
              <a:t>ethiek</a:t>
            </a:r>
            <a:endParaRPr lang="en-US" err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04DFC65-28E6-712D-AE63-CA96B821B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835" y="5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91E1F-1BF2-570B-4C36-3D7B0F63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88" y="533400"/>
            <a:ext cx="4493885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De grondlegger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481E1-139C-0614-BFB9-6B1617B6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9" y="4386729"/>
            <a:ext cx="4194222" cy="19378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cap="all" spc="300"/>
              <a:t>Immanuel Kant</a:t>
            </a:r>
          </a:p>
        </p:txBody>
      </p:sp>
      <p:cxnSp>
        <p:nvCxnSpPr>
          <p:cNvPr id="40" name="Straight Connector 25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9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C97268CA-2493-79C4-7C1C-E886468F5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55" y="533400"/>
            <a:ext cx="4010406" cy="57912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212234C-6E6D-835C-EE8D-DA6E53EB5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884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03F1FC93-1440-4B98-BEA3-8750A194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CC0A7B-FAED-8B26-1FF4-D8298F64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18" y="418913"/>
            <a:ext cx="8256978" cy="1004704"/>
          </a:xfrm>
        </p:spPr>
        <p:txBody>
          <a:bodyPr>
            <a:normAutofit/>
          </a:bodyPr>
          <a:lstStyle/>
          <a:p>
            <a:r>
              <a:rPr lang="nl-NL" sz="3400"/>
              <a:t>Plichtethiek = Absolute ethiek</a:t>
            </a:r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EE8097BD-3640-487B-BBD8-EE139DA0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40570" y="0"/>
            <a:ext cx="5851430" cy="18579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38B72F05-10A2-4D83-96F2-5DDFC587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27296" y="1006592"/>
            <a:ext cx="12246591" cy="9280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ijdelijke aanduiding voor inhoud 2">
            <a:extLst>
              <a:ext uri="{FF2B5EF4-FFF2-40B4-BE49-F238E27FC236}">
                <a16:creationId xmlns:a16="http://schemas.microsoft.com/office/drawing/2014/main" id="{9D39560D-27A8-0E6D-17A7-E9FE506AD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41359"/>
              </p:ext>
            </p:extLst>
          </p:nvPr>
        </p:nvGraphicFramePr>
        <p:xfrm>
          <a:off x="821317" y="2442050"/>
          <a:ext cx="10556665" cy="352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61293C3-A240-C3F1-9A45-7C610E65E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61082" y="463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686AA-1B1C-4644-2D3A-ECEA55BB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nl-NL" dirty="0"/>
              <a:t>Mens is autonoom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C973F8-F4E1-0807-32FE-8DFC5BAE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r>
              <a:rPr lang="nl-NL" dirty="0"/>
              <a:t>Mens staat centraal</a:t>
            </a:r>
          </a:p>
          <a:p>
            <a:r>
              <a:rPr lang="nl-NL" dirty="0"/>
              <a:t>Mens kan zelf beslissingen maken</a:t>
            </a:r>
          </a:p>
          <a:p>
            <a:r>
              <a:rPr lang="nl-NL" dirty="0"/>
              <a:t>De mens is een doel </a:t>
            </a:r>
            <a:r>
              <a:rPr lang="nl-NL" dirty="0" err="1"/>
              <a:t>opzich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pentekening&#10;&#10;Automatisch gegenereerde beschrijving">
            <a:extLst>
              <a:ext uri="{FF2B5EF4-FFF2-40B4-BE49-F238E27FC236}">
                <a16:creationId xmlns:a16="http://schemas.microsoft.com/office/drawing/2014/main" id="{FA70293A-3572-4782-562F-431AA6C39C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" r="2" b="1432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5030B66-6F76-39CD-DF4E-8464A640D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7647" y="327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7729C-30E9-AD98-3A94-9841AC5C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6360A-09E0-F099-76DB-5176D06CD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mens heeft de plicht om goed te handelen</a:t>
            </a:r>
          </a:p>
          <a:p>
            <a:r>
              <a:rPr lang="nl-NL" dirty="0"/>
              <a:t>De mens kan dit doen door de ‘rede’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7489B45-F13E-0287-1090-F7291D97E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2106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C244410-5F7E-C290-CE2C-0D92ED46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nl-NL" dirty="0"/>
              <a:t>Is het goed of fout?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F9A377-4628-4EC7-0FE2-6B5566580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499694"/>
            <a:ext cx="5831833" cy="3824906"/>
          </a:xfrm>
        </p:spPr>
        <p:txBody>
          <a:bodyPr anchor="ctr">
            <a:normAutofit/>
          </a:bodyPr>
          <a:lstStyle/>
          <a:p>
            <a:r>
              <a:rPr lang="nl-NL" dirty="0"/>
              <a:t>Categorisch imperatief</a:t>
            </a:r>
          </a:p>
          <a:p>
            <a:endParaRPr lang="nl-NL" dirty="0"/>
          </a:p>
          <a:p>
            <a:r>
              <a:rPr lang="nl-NL" dirty="0"/>
              <a:t>Stel dat iedereen dit doet/moet doen? Zou dit dan een goede situatie zijn?</a:t>
            </a:r>
          </a:p>
        </p:txBody>
      </p:sp>
      <p:pic>
        <p:nvPicPr>
          <p:cNvPr id="1026" name="Picture 2" descr="Van Gelderen Arbeidsrechtadvocaten lanceert handige tool: Ontslagchecker -  Van Gelderen Arbeidsrechtadvocaten">
            <a:extLst>
              <a:ext uri="{FF2B5EF4-FFF2-40B4-BE49-F238E27FC236}">
                <a16:creationId xmlns:a16="http://schemas.microsoft.com/office/drawing/2014/main" id="{D55AED7D-D5DA-D9EF-EDC4-4C863B47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1974" y="3188565"/>
            <a:ext cx="4136627" cy="24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A39EAB2-F115-DB91-579F-9E20501A22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8869" y="570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E65D8-0741-C12F-C01B-54869BE7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Volmaakte plicht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061CE7-2F2F-F899-9074-3D717BFF4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Altijd goed of fout </a:t>
            </a:r>
          </a:p>
          <a:p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50B1162-1CB9-D075-53A5-19F67E2A4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7500" y="614879"/>
            <a:ext cx="609600" cy="609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D2461E-7F34-5F9B-FFE4-62F496D2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2595079"/>
            <a:ext cx="6256020" cy="35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13AF0-BB49-42BC-36B1-F502CECF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Onvolmaakte plicht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E6E3D-647E-6F48-7E88-ECCC8C45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altijd goed of fout</a:t>
            </a:r>
          </a:p>
          <a:p>
            <a:r>
              <a:rPr lang="nl-NL" dirty="0"/>
              <a:t>flexibel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CFF4120-6CD0-B3CC-F557-A366A2C61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637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112</Words>
  <Application>Microsoft Office PowerPoint</Application>
  <PresentationFormat>Widescreen</PresentationFormat>
  <Paragraphs>27</Paragraphs>
  <Slides>8</Slides>
  <Notes>4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AngleLinesVTI</vt:lpstr>
      <vt:lpstr>plichtethiek</vt:lpstr>
      <vt:lpstr>De grondlegger</vt:lpstr>
      <vt:lpstr>Plichtethiek = Absolute ethiek</vt:lpstr>
      <vt:lpstr>Mens is autonoom</vt:lpstr>
      <vt:lpstr>PowerPoint Presentation</vt:lpstr>
      <vt:lpstr>Is het goed of fout?</vt:lpstr>
      <vt:lpstr>Volmaakte plicht</vt:lpstr>
      <vt:lpstr>Onvolmaakte plicht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Silke Vermeij</cp:lastModifiedBy>
  <cp:revision>9</cp:revision>
  <dcterms:created xsi:type="dcterms:W3CDTF">2022-06-01T13:29:28Z</dcterms:created>
  <dcterms:modified xsi:type="dcterms:W3CDTF">2022-08-02T17:10:58Z</dcterms:modified>
</cp:coreProperties>
</file>